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58" r:id="rId6"/>
    <p:sldId id="261" r:id="rId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7687C-FAEF-4281-8D68-3BCC0D64BA98}" type="datetimeFigureOut">
              <a:rPr lang="ru-RU" smtClean="0"/>
              <a:t>20.04.2021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FA9C8-9416-41F2-88BC-346170B4B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40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0354-3010-4867-846F-7806BF7C95FB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30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A33D-15A5-4AFF-BA55-1EC1BC27C112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2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FB7C6-37EF-4B4C-96AB-74097B287674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964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AB1D6-CE2B-4086-B810-5658E933F3AB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21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1408-7E54-434A-98FC-A7ED22C94018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52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5244-3172-4B23-9F94-EF2DE73C4F31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58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C856-9E7A-4E60-BDBA-0B7FA846A66C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1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AAF3D-22A9-4455-8921-3EC05E2B2AB0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1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E8202-D6DF-4F5B-9749-1FFC601EAA55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017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0E499-167F-48CC-86EF-1153818A1836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65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203DF-E314-4199-BA24-42FF5ADE9A72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52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894EE-4D12-4AFD-805B-F4AFDE644956}" type="datetime1">
              <a:rPr lang="ru-RU" smtClean="0"/>
              <a:t>20.04.2021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7C42-60CB-41D6-9FE8-4E260B89561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00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G"/><Relationship Id="rId5" Type="http://schemas.openxmlformats.org/officeDocument/2006/relationships/image" Target="../media/image18.jpeg"/><Relationship Id="rId10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G"/><Relationship Id="rId7" Type="http://schemas.openxmlformats.org/officeDocument/2006/relationships/image" Target="../media/image38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318" y="323529"/>
            <a:ext cx="6155010" cy="648071"/>
          </a:xfrm>
        </p:spPr>
        <p:txBody>
          <a:bodyPr>
            <a:noAutofit/>
          </a:bodyPr>
          <a:lstStyle/>
          <a:p>
            <a:pPr algn="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мероприятии в рамках государственного задания на 2021 г.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664" y="755576"/>
            <a:ext cx="62646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01-03.03.2021 г. в филиале «Дети-Детям» прошел Турнир по волейболу, посвященный Дню защитника Отечества. В нем приняли участие занимающиеся в секции по волейболу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и друзья филиала.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тренеры-преподаватели Зарецкий А.Д.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Старцова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Т.В. провели с участниками разных возрастных категорий фитнес-тренировку по волейболу для совершенствования техники владения мячом и отработки приёмов верхней и нижней подачи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мяча. Победители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награждены медалями и грамотами.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мероприятии участвовало 60 человек, включая родителей, зрителей и сопровождающих + более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уникальных зрительских просмотров в социальных сетях филиала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257800" y="8657167"/>
            <a:ext cx="1600200" cy="486833"/>
          </a:xfrm>
        </p:spPr>
        <p:txBody>
          <a:bodyPr/>
          <a:lstStyle/>
          <a:p>
            <a:fld id="{B1407C42-60CB-41D6-9FE8-4E260B895610}" type="slidenum">
              <a:rPr lang="ru-RU" smtClean="0"/>
              <a:t>1</a:t>
            </a:fld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354" y="3110448"/>
            <a:ext cx="2055356" cy="274619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645" y="3110448"/>
            <a:ext cx="2053467" cy="273795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115698"/>
            <a:ext cx="2045260" cy="273270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353" y="6013122"/>
            <a:ext cx="2040999" cy="272701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645" y="6012160"/>
            <a:ext cx="2053467" cy="274367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6013122"/>
            <a:ext cx="2045260" cy="272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91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2</a:t>
            </a:fld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385" y="380947"/>
            <a:ext cx="3174967" cy="237626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8" y="372527"/>
            <a:ext cx="3084806" cy="2376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63" y="5738989"/>
            <a:ext cx="2092857" cy="27904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40" y="5735795"/>
            <a:ext cx="2092857" cy="279047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012" y="2847055"/>
            <a:ext cx="2092857" cy="279047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64" y="2847055"/>
            <a:ext cx="2092857" cy="279047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41" y="2847055"/>
            <a:ext cx="2092857" cy="279047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86" y="5735796"/>
            <a:ext cx="2097483" cy="279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6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997152" y="8693679"/>
            <a:ext cx="1600200" cy="486833"/>
          </a:xfrm>
        </p:spPr>
        <p:txBody>
          <a:bodyPr/>
          <a:lstStyle/>
          <a:p>
            <a:fld id="{B1407C42-60CB-41D6-9FE8-4E260B895610}" type="slidenum">
              <a:rPr lang="ru-RU" smtClean="0"/>
              <a:t>3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7" y="179512"/>
            <a:ext cx="3264363" cy="2448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6" y="2699792"/>
            <a:ext cx="3264363" cy="24482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005" y="179512"/>
            <a:ext cx="3264363" cy="24482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5296812"/>
            <a:ext cx="2105926" cy="15794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57" y="5296812"/>
            <a:ext cx="2105925" cy="15794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74" y="5296812"/>
            <a:ext cx="2105925" cy="15794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004" y="2699792"/>
            <a:ext cx="3264363" cy="24482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74" y="6959668"/>
            <a:ext cx="2105925" cy="17169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219" y="7101535"/>
            <a:ext cx="2105664" cy="150291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57" y="6985325"/>
            <a:ext cx="2111910" cy="169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1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4</a:t>
            </a:fld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879402"/>
            <a:ext cx="3250830" cy="17088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4" y="6751561"/>
            <a:ext cx="3243798" cy="17088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64" y="6754566"/>
            <a:ext cx="3246781" cy="170586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65" y="4870555"/>
            <a:ext cx="3246781" cy="171766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896" y="2123726"/>
            <a:ext cx="4199250" cy="266429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67155"/>
            <a:ext cx="3107974" cy="171255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4" y="267155"/>
            <a:ext cx="3458367" cy="171255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10" y="2123728"/>
            <a:ext cx="218587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6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069160" y="8621671"/>
            <a:ext cx="1600200" cy="486833"/>
          </a:xfrm>
        </p:spPr>
        <p:txBody>
          <a:bodyPr/>
          <a:lstStyle/>
          <a:p>
            <a:fld id="{B1407C42-60CB-41D6-9FE8-4E260B895610}" type="slidenum">
              <a:rPr lang="ru-RU" smtClean="0"/>
              <a:t>5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4355976"/>
            <a:ext cx="2160240" cy="18948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45" y="4842988"/>
            <a:ext cx="3622370" cy="29808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74" y="6362278"/>
            <a:ext cx="2624437" cy="17381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64" y="2627784"/>
            <a:ext cx="4003880" cy="21334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2623445"/>
            <a:ext cx="2160240" cy="16605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792639"/>
            <a:ext cx="3096344" cy="17320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784182"/>
            <a:ext cx="3096344" cy="17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91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7C42-60CB-41D6-9FE8-4E260B895610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350" y="8316416"/>
            <a:ext cx="5938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Е.Ю.Цыбулькова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4716016"/>
            <a:ext cx="2912195" cy="3600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2032946"/>
            <a:ext cx="3526293" cy="41817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49882"/>
            <a:ext cx="2808312" cy="456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99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120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Фотоотчет о мероприятии в рамках государственного задания на 2021 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 августа в спортивном зале ГБОУ Школа 1465 имени адмирала Н.Г.Кузнецова прошел турнир по стритболу для взрослых филиала «Дети-Детям». Под руководством тренера-преподавателя Закирова Ра</dc:title>
  <dc:creator>Asus</dc:creator>
  <cp:lastModifiedBy>Начальник отдела</cp:lastModifiedBy>
  <cp:revision>24</cp:revision>
  <dcterms:created xsi:type="dcterms:W3CDTF">2020-09-03T08:11:03Z</dcterms:created>
  <dcterms:modified xsi:type="dcterms:W3CDTF">2021-04-20T09:47:06Z</dcterms:modified>
</cp:coreProperties>
</file>